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8" r:id="rId3"/>
    <p:sldId id="299" r:id="rId4"/>
    <p:sldId id="306" r:id="rId5"/>
    <p:sldId id="304" r:id="rId6"/>
    <p:sldId id="305" r:id="rId7"/>
    <p:sldId id="303" r:id="rId8"/>
    <p:sldId id="302" r:id="rId9"/>
    <p:sldId id="301" r:id="rId10"/>
    <p:sldId id="300" r:id="rId11"/>
    <p:sldId id="288" r:id="rId12"/>
    <p:sldId id="293" r:id="rId13"/>
    <p:sldId id="297" r:id="rId14"/>
    <p:sldId id="296" r:id="rId15"/>
    <p:sldId id="295" r:id="rId16"/>
    <p:sldId id="294" r:id="rId17"/>
    <p:sldId id="292" r:id="rId18"/>
    <p:sldId id="291" r:id="rId19"/>
    <p:sldId id="290" r:id="rId20"/>
    <p:sldId id="289" r:id="rId21"/>
    <p:sldId id="282" r:id="rId22"/>
    <p:sldId id="283" r:id="rId23"/>
    <p:sldId id="287" r:id="rId24"/>
    <p:sldId id="286" r:id="rId25"/>
    <p:sldId id="285" r:id="rId26"/>
    <p:sldId id="284" r:id="rId27"/>
    <p:sldId id="281" r:id="rId28"/>
    <p:sldId id="280" r:id="rId29"/>
    <p:sldId id="279" r:id="rId30"/>
    <p:sldId id="278" r:id="rId31"/>
    <p:sldId id="277" r:id="rId32"/>
    <p:sldId id="276" r:id="rId33"/>
    <p:sldId id="275" r:id="rId34"/>
    <p:sldId id="274" r:id="rId35"/>
    <p:sldId id="273" r:id="rId36"/>
    <p:sldId id="272" r:id="rId37"/>
    <p:sldId id="271" r:id="rId38"/>
    <p:sldId id="270" r:id="rId39"/>
    <p:sldId id="269" r:id="rId40"/>
    <p:sldId id="268" r:id="rId41"/>
    <p:sldId id="266" r:id="rId42"/>
    <p:sldId id="265" r:id="rId43"/>
    <p:sldId id="264" r:id="rId44"/>
    <p:sldId id="263" r:id="rId45"/>
    <p:sldId id="262" r:id="rId46"/>
    <p:sldId id="261" r:id="rId47"/>
    <p:sldId id="259" r:id="rId48"/>
    <p:sldId id="258" r:id="rId49"/>
    <p:sldId id="260" r:id="rId50"/>
    <p:sldId id="257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6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08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8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5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20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7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2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1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0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578F-1497-44C7-A831-FF041B86957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8CA9-80BF-4460-81DB-F8FC7A6B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6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03692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0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795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757823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13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33735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14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62989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346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33350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47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58160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76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20575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995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48952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18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07251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996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928238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26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87360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62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73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258608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640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103212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92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847230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70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949001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75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8305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02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56753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5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74293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86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683992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26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842761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29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99924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21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12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00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01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99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47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97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607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35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82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3137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79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90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7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56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under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66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under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unlike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86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under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unlike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until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81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under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unlike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until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up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10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293098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under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unlike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until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up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with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83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under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unlike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until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up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with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within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28292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28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/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before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concerning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like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through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behind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despite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near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below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down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of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toward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beneath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during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under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except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unlike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besides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for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until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between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from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outside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up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beyond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over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with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but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inside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past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within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by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into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since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without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0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24360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74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5213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6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99585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04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BB1816-B20A-41AB-AF13-227517CC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824538"/>
              </p:ext>
            </p:extLst>
          </p:nvPr>
        </p:nvGraphicFramePr>
        <p:xfrm>
          <a:off x="0" y="253388"/>
          <a:ext cx="12192000" cy="637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874577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154043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1176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388880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34265475"/>
                    </a:ext>
                  </a:extLst>
                </a:gridCol>
              </a:tblGrid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about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0396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above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7485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across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184095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after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49559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against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553392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along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34696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amid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0879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among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287813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around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578524"/>
                  </a:ext>
                </a:extLst>
              </a:tr>
              <a:tr h="63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8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09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1305</Words>
  <Application>Microsoft Office PowerPoint</Application>
  <PresentationFormat>Widescreen</PresentationFormat>
  <Paragraphs>1305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Kragen, Janet L</dc:creator>
  <cp:lastModifiedBy>Kragen, Janet L</cp:lastModifiedBy>
  <cp:revision>7</cp:revision>
  <dcterms:created xsi:type="dcterms:W3CDTF">2019-04-12T17:30:38Z</dcterms:created>
  <dcterms:modified xsi:type="dcterms:W3CDTF">2019-04-12T23:22:30Z</dcterms:modified>
</cp:coreProperties>
</file>